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54" r:id="rId6"/>
    <p:sldId id="345" r:id="rId7"/>
    <p:sldId id="267" r:id="rId8"/>
    <p:sldId id="349" r:id="rId9"/>
    <p:sldId id="350" r:id="rId10"/>
    <p:sldId id="348" r:id="rId11"/>
    <p:sldId id="347" r:id="rId12"/>
    <p:sldId id="346" r:id="rId13"/>
    <p:sldId id="351" r:id="rId14"/>
    <p:sldId id="352" r:id="rId15"/>
    <p:sldId id="353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Neural LightRig: Unlocking Accurate Object Normal and Material Estimation with Multi-Light Diffusion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05400" y="4343400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</a:t>
            </a:r>
            <a:r>
              <a:rPr lang="en-US" altLang="zh-CN"/>
              <a:t>no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2947035"/>
            <a:ext cx="10713085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438400"/>
            <a:ext cx="63341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524000"/>
            <a:ext cx="472376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905000"/>
            <a:ext cx="10346690" cy="3522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447800"/>
            <a:ext cx="6009640" cy="4856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828800"/>
            <a:ext cx="4605020" cy="42906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0600" y="2514600"/>
            <a:ext cx="9745345" cy="564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1. their quality and generalizability still  remain challenging, due to the inherently ill-posed nature of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inferring geometry and materials from a single image</a:t>
            </a:r>
            <a:endParaRPr lang="en-US" altLang="zh-CN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0600" y="4495800"/>
            <a:ext cx="96119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2.such methods often require complex capture systems with sophisticated cameras or lighting setups, which can be costly and impractical for in-the-wild images.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470" y="1752600"/>
            <a:ext cx="10223500" cy="3456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050" y="1600200"/>
            <a:ext cx="6160770" cy="4060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090" y="2057400"/>
            <a:ext cx="4838700" cy="609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3540" y="2743200"/>
            <a:ext cx="50482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4038600"/>
            <a:ext cx="5543550" cy="8858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419475"/>
            <a:ext cx="5486400" cy="704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890" y="5029200"/>
            <a:ext cx="5648325" cy="628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2590800"/>
            <a:ext cx="6020435" cy="2035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752600"/>
            <a:ext cx="9563100" cy="4088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447800"/>
            <a:ext cx="8674735" cy="5121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447800"/>
            <a:ext cx="9076690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852295"/>
            <a:ext cx="8199755" cy="4617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3154</Words>
  <Application>WPS 演示</Application>
  <PresentationFormat>On-screen Show (4:3)</PresentationFormat>
  <Paragraphs>202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26</cp:revision>
  <dcterms:created xsi:type="dcterms:W3CDTF">2023-09-17T03:47:00Z</dcterms:created>
  <dcterms:modified xsi:type="dcterms:W3CDTF">2025-03-17T06:42:00Z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2052-12.1.0.20305</vt:lpwstr>
  </property>
</Properties>
</file>